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Lst>
  <p:notesMasterIdLst>
    <p:notesMasterId r:id="rId20"/>
  </p:notesMasterIdLst>
  <p:sldIdLst>
    <p:sldId id="256" r:id="rId6"/>
    <p:sldId id="269" r:id="rId7"/>
    <p:sldId id="513" r:id="rId8"/>
    <p:sldId id="270" r:id="rId9"/>
    <p:sldId id="272" r:id="rId10"/>
    <p:sldId id="502" r:id="rId11"/>
    <p:sldId id="510" r:id="rId12"/>
    <p:sldId id="511" r:id="rId13"/>
    <p:sldId id="512" r:id="rId14"/>
    <p:sldId id="514" r:id="rId15"/>
    <p:sldId id="515" r:id="rId16"/>
    <p:sldId id="516" r:id="rId17"/>
    <p:sldId id="257" r:id="rId18"/>
    <p:sldId id="509" r:id="rId19"/>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3551F9-3F74-4F57-9D97-7934FE46C74F}" v="27" dt="2021-02-03T18:37:35.4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2584" autoAdjust="0"/>
  </p:normalViewPr>
  <p:slideViewPr>
    <p:cSldViewPr snapToGrid="0">
      <p:cViewPr varScale="1">
        <p:scale>
          <a:sx n="71" d="100"/>
          <a:sy n="71" d="100"/>
        </p:scale>
        <p:origin x="1338" y="72"/>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1D3551F9-3F74-4F57-9D97-7934FE46C74F}"/>
    <pc:docChg chg="undo custSel mod addSld delSld modSld delMainMaster">
      <pc:chgData name="Kenneth" userId="e6c3de41-b5ba-4680-b536-35921ec7cdb7" providerId="ADAL" clId="{1D3551F9-3F74-4F57-9D97-7934FE46C74F}" dt="2021-02-03T18:38:29.892" v="1886" actId="20577"/>
      <pc:docMkLst>
        <pc:docMk/>
      </pc:docMkLst>
      <pc:sldChg chg="modSp mod">
        <pc:chgData name="Kenneth" userId="e6c3de41-b5ba-4680-b536-35921ec7cdb7" providerId="ADAL" clId="{1D3551F9-3F74-4F57-9D97-7934FE46C74F}" dt="2021-02-03T15:28:44.561" v="397" actId="20577"/>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3T17:51:29.042" v="1682" actId="948"/>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mod ord">
          <ac:chgData name="Kenneth" userId="e6c3de41-b5ba-4680-b536-35921ec7cdb7" providerId="ADAL" clId="{1D3551F9-3F74-4F57-9D97-7934FE46C74F}" dt="2021-02-03T17:46:19.829" v="1640" actId="26606"/>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modSp mod">
        <pc:chgData name="Kenneth" userId="e6c3de41-b5ba-4680-b536-35921ec7cdb7" providerId="ADAL" clId="{1D3551F9-3F74-4F57-9D97-7934FE46C74F}" dt="2021-02-03T18:38:29.892" v="1886" actId="20577"/>
        <pc:sldMkLst>
          <pc:docMk/>
          <pc:sldMk cId="717836051" sldId="516"/>
        </pc:sldMkLst>
        <pc:spChg chg="mod">
          <ac:chgData name="Kenneth" userId="e6c3de41-b5ba-4680-b536-35921ec7cdb7" providerId="ADAL" clId="{1D3551F9-3F74-4F57-9D97-7934FE46C74F}" dt="2021-02-03T18:38:21.925" v="1884"/>
          <ac:spMkLst>
            <pc:docMk/>
            <pc:sldMk cId="717836051" sldId="516"/>
            <ac:spMk id="2" creationId="{3D4E63BC-5042-4BD6-8658-FED5B13D813F}"/>
          </ac:spMkLst>
        </pc:spChg>
        <pc:spChg chg="mod">
          <ac:chgData name="Kenneth" userId="e6c3de41-b5ba-4680-b536-35921ec7cdb7" providerId="ADAL" clId="{1D3551F9-3F74-4F57-9D97-7934FE46C74F}" dt="2021-02-03T18:38:29.892" v="1886" actId="20577"/>
          <ac:spMkLst>
            <pc:docMk/>
            <pc:sldMk cId="717836051" sldId="516"/>
            <ac:spMk id="3" creationId="{E42EA380-D846-40C5-B906-2B6D14C0DCAE}"/>
          </ac:spMkLst>
        </pc:sp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media/image1.jpeg>
</file>

<file path=ppt/media/image10.png>
</file>

<file path=ppt/media/image11.png>
</file>

<file path=ppt/media/image12.jpeg>
</file>

<file path=ppt/media/image2.tmp>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2/3/2021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Abstract:</a:t>
            </a:r>
          </a:p>
          <a:p>
            <a:r>
              <a:rPr lang="en-US" b="0" i="0" dirty="0">
                <a:solidFill>
                  <a:srgbClr val="000000"/>
                </a:solidFill>
                <a:effectLst/>
                <a:latin typeface="Arial" panose="020B0604020202020204" pitchFamily="34" charset="0"/>
              </a:rPr>
              <a:t>Kenneth G. Hartman will demonstrate common attacks on a load-balanced WordPress EC2 Instance with poor security and showcase how that activity can be detected using cloud-native AWS technologies such as </a:t>
            </a:r>
            <a:r>
              <a:rPr lang="en-US" b="0" i="0" dirty="0" err="1">
                <a:solidFill>
                  <a:srgbClr val="000000"/>
                </a:solidFill>
                <a:effectLst/>
                <a:latin typeface="Arial" panose="020B0604020202020204" pitchFamily="34" charset="0"/>
              </a:rPr>
              <a:t>GuardDuty</a:t>
            </a:r>
            <a:r>
              <a:rPr lang="en-US" b="0" i="0" dirty="0">
                <a:solidFill>
                  <a:srgbClr val="000000"/>
                </a:solidFill>
                <a:effectLst/>
                <a:latin typeface="Arial" panose="020B0604020202020204" pitchFamily="34" charset="0"/>
              </a:rPr>
              <a:t>, VPC Flow Logs, CloudTrail, Athena, Config, and CloudWatch. At SANS, we believe that nothing beats hands-on experience, and the goal of this talk is to encourage you to use the cloud as your personal lab for sharpening your offensive and defensive skills.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334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14</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5</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9</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10</a:t>
            </a:fld>
            <a:endParaRPr lang="en-US"/>
          </a:p>
        </p:txBody>
      </p:sp>
    </p:spTree>
    <p:extLst>
      <p:ext uri="{BB962C8B-B14F-4D97-AF65-F5344CB8AC3E}">
        <p14:creationId xmlns:p14="http://schemas.microsoft.com/office/powerpoint/2010/main" val="3221554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2/3/2021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2/3/2021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2/3/2021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5.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1</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dirty="0">
                <a:hlinkClick r:id="rId3"/>
              </a:rPr>
              <a:t>https://github.com/Resistor52/terraform-cloud-workstation/blob/main/workbook/Step_1.md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087174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2:</a:t>
            </a:r>
            <a:br>
              <a:rPr lang="en-US" dirty="0"/>
            </a:br>
            <a:r>
              <a:rPr lang="en-US" dirty="0"/>
              <a:t>Step 2:</a:t>
            </a:r>
            <a:br>
              <a:rPr lang="en-US" dirty="0"/>
            </a:br>
            <a:r>
              <a:rPr lang="en-US" dirty="0"/>
              <a:t>Create a </a:t>
            </a:r>
            <a:r>
              <a:rPr lang="en-US" dirty="0" err="1"/>
              <a:t>Github</a:t>
            </a:r>
            <a:r>
              <a:rPr lang="en-US" dirty="0"/>
              <a:t> Account (if you don’t have one)</a:t>
            </a:r>
            <a:br>
              <a:rPr lang="en-US" dirty="0"/>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a:t>
            </a:r>
            <a:r>
              <a:rPr lang="en-US"/>
              <a:t>Step 2</a:t>
            </a:r>
            <a:endParaRPr lang="en-US" dirty="0"/>
          </a:p>
          <a:p>
            <a:pPr lvl="1">
              <a:lnSpc>
                <a:spcPct val="200000"/>
              </a:lnSpc>
            </a:pPr>
            <a:r>
              <a:rPr lang="en-US" sz="1800" dirty="0">
                <a:hlinkClick r:id="rId3"/>
              </a:rPr>
              <a:t>https://github.com/Resistor52/terraform-cloud-workstation/blob/main/workbook/Step_1.md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7178360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2/3/2021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14</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2/3/2021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2</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3" name="Footer Placeholder 2">
            <a:extLst>
              <a:ext uri="{FF2B5EF4-FFF2-40B4-BE49-F238E27FC236}">
                <a16:creationId xmlns:a16="http://schemas.microsoft.com/office/drawing/2014/main" id="{6FC94CC6-6E31-41EB-80EA-39EA73ABE919}"/>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a:t>© Kenneth G. Hartman – All Rights Reserved      |     forensicate.cloud</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2/3/2021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3</a:t>
            </a:fld>
            <a:endParaRPr lang="en-US"/>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6</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2297541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9</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4567A27-76FF-40CE-A532-48017299A3F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825</TotalTime>
  <Words>1409</Words>
  <Application>Microsoft Office PowerPoint</Application>
  <PresentationFormat>Widescreen</PresentationFormat>
  <Paragraphs>160</Paragraphs>
  <Slides>14</Slides>
  <Notes>12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14</vt:i4>
      </vt:variant>
    </vt:vector>
  </HeadingPairs>
  <TitlesOfParts>
    <vt:vector size="24" baseType="lpstr">
      <vt:lpstr>Arial</vt:lpstr>
      <vt:lpstr>Calibri</vt:lpstr>
      <vt:lpstr>Corbel</vt:lpstr>
      <vt:lpstr>Fira Sans Bold</vt:lpstr>
      <vt:lpstr>Fira Sans Light</vt:lpstr>
      <vt:lpstr>Helveticish</vt:lpstr>
      <vt:lpstr>Segoe UI</vt:lpstr>
      <vt:lpstr>Times New Roman</vt:lpstr>
      <vt:lpstr>Parallax</vt:lpstr>
      <vt:lpstr>1_Office Theme</vt:lpstr>
      <vt:lpstr>Use Terraform to Provision Your Own Cloud-Based Remote Browsing Workstation</vt:lpstr>
      <vt:lpstr>PowerPoint Presentation</vt:lpstr>
      <vt:lpstr>Resources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Step 2: Step 2: Create a Github Account (if you don’t have one) </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DevOps Approach to Security Controls</dc:title>
  <dc:creator>Kenneth G.. Hartman</dc:creator>
  <cp:lastModifiedBy>Ken Hartman</cp:lastModifiedBy>
  <cp:revision>3</cp:revision>
  <dcterms:created xsi:type="dcterms:W3CDTF">2019-11-04T02:18:03Z</dcterms:created>
  <dcterms:modified xsi:type="dcterms:W3CDTF">2021-02-03T18:38:31Z</dcterms:modified>
</cp:coreProperties>
</file>

<file path=docProps/thumbnail.jpeg>
</file>